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7" r:id="rId2"/>
    <p:sldId id="259" r:id="rId3"/>
    <p:sldId id="260" r:id="rId4"/>
    <p:sldId id="257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954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187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3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2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452231-D508-4C52-89B4-0C9694A25319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0DA0AD-34C1-44CA-9D1D-B62B617BD5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05" y="-486063"/>
            <a:ext cx="12364871" cy="76254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280" y="620707"/>
            <a:ext cx="9459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МУНИЦИПАЛЬНОЕ КАЗЕННОЕ ДОШКОЛЬНОЕ ОБРАЗОВАТЕЛЬНОЕ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УЧРЕЖДЕНИЕ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«ДЕТСКИЙ САД № 9 «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ЛАСТОЧКА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» 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. ВОЗНЕСЕНОВСКОЕ.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77908" y="4960137"/>
            <a:ext cx="3933092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Подготовила воспитатель: Деркачева Вера Васильевна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1833177-5c1574648622b9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2" y="2919047"/>
            <a:ext cx="4220307" cy="4220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26" y="1994763"/>
            <a:ext cx="3953832" cy="2965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64871" cy="7625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0430" y="477671"/>
            <a:ext cx="3610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Актуальность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4962" y="1528549"/>
            <a:ext cx="8993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 современных условиях жизни общества одним из центральных направлений работы с подрастающим поколением становится  патриотическое воспитание. Отторжение подрастающего поколения от отечественной культуры, от общественно-исторического опыта поколений — одна из серьезных проблем нашего времени. Развивать у детей понимание культурного наследия и воспитывать бережное отношение к нему необходимо с дошкольного возраста. Музейная педагогика помогает развить у детей интерес к истории и культуре своего народа, учит уважать его традиции, культуру, быт.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64871" cy="7625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5647" y="173573"/>
            <a:ext cx="6009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Цель: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3796" y="744701"/>
            <a:ext cx="8625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Приобщение детей к истокам русской  народной культуры, формирование духовных и нравственных качеств у подрастающего поколения.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2191" y="1787857"/>
            <a:ext cx="6047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Задачи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4018" y="2833902"/>
            <a:ext cx="862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Знакомить детей с особенностями русского национального уклада жизни, предметами быта, орудиями труда, одеждой, национальными блюдами;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Прививать  интерес к русской духовной культуре через обычаи, обряды, праздники, народное творчество, искусство;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Воспитывать свободную и творческую личность, осознающую свои корни, национальные истоки и способную ориентироваться в современном мире.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im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64871" cy="76254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7887" y="222684"/>
            <a:ext cx="4235769" cy="361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25" y="240268"/>
            <a:ext cx="4500748" cy="361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64" y="4162301"/>
            <a:ext cx="4465122" cy="269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7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64871" cy="76254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43" y="586440"/>
            <a:ext cx="4564388" cy="3665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10" y="3540447"/>
            <a:ext cx="4710697" cy="3671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2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64871" cy="76254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2" y="3288323"/>
            <a:ext cx="4412595" cy="356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69" y="404446"/>
            <a:ext cx="4717131" cy="3727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35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181</TotalTime>
  <Words>182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Black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«Русская изба»</dc:title>
  <dc:creator>Валя</dc:creator>
  <cp:lastModifiedBy>Admin</cp:lastModifiedBy>
  <cp:revision>18</cp:revision>
  <dcterms:created xsi:type="dcterms:W3CDTF">2017-10-11T18:21:14Z</dcterms:created>
  <dcterms:modified xsi:type="dcterms:W3CDTF">2017-12-21T10:50:59Z</dcterms:modified>
</cp:coreProperties>
</file>